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1" r:id="rId4"/>
    <p:sldId id="258" r:id="rId5"/>
    <p:sldId id="262" r:id="rId6"/>
    <p:sldId id="265" r:id="rId7"/>
    <p:sldId id="259" r:id="rId8"/>
    <p:sldId id="260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B84D"/>
    <a:srgbClr val="BB2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49"/>
  </p:normalViewPr>
  <p:slideViewPr>
    <p:cSldViewPr snapToGrid="0" snapToObjects="1">
      <p:cViewPr>
        <p:scale>
          <a:sx n="111" d="100"/>
          <a:sy n="111" d="100"/>
        </p:scale>
        <p:origin x="1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FD7B0-B135-6747-8913-B0B0B7394E0C}" type="datetimeFigureOut">
              <a:rPr lang="en-US" smtClean="0"/>
              <a:t>7/28/20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FBEB22-64F4-CB44-9D70-F676704057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650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BEB22-64F4-CB44-9D70-F676704057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4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BEB22-64F4-CB44-9D70-F676704057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4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BEB22-64F4-CB44-9D70-F676704057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4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BEB22-64F4-CB44-9D70-F676704057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4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BEB22-64F4-CB44-9D70-F676704057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83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BEB22-64F4-CB44-9D70-F676704057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4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BEB22-64F4-CB44-9D70-F676704057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34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FBEB22-64F4-CB44-9D70-F676704057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62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8857-49E0-804C-A27A-10DE1ED13B51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D145-B441-B441-A251-C5BA7A49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9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14:prism/>
      </p:transition>
    </mc:Choice>
    <mc:Fallback xmlns="">
      <p:transition xmlns:p14="http://schemas.microsoft.com/office/powerpoint/2010/main" spd="slow"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8857-49E0-804C-A27A-10DE1ED13B51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D145-B441-B441-A251-C5BA7A49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14:prism/>
      </p:transition>
    </mc:Choice>
    <mc:Fallback xmlns="">
      <p:transition xmlns:p14="http://schemas.microsoft.com/office/powerpoint/2010/main" spd="slow"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8857-49E0-804C-A27A-10DE1ED13B51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D145-B441-B441-A251-C5BA7A49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14:prism/>
      </p:transition>
    </mc:Choice>
    <mc:Fallback xmlns="">
      <p:transition xmlns:p14="http://schemas.microsoft.com/office/powerpoint/2010/main" spd="slow"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8857-49E0-804C-A27A-10DE1ED13B51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D145-B441-B441-A251-C5BA7A49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4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14:prism/>
      </p:transition>
    </mc:Choice>
    <mc:Fallback xmlns="">
      <p:transition xmlns:p14="http://schemas.microsoft.com/office/powerpoint/2010/main" spd="slow"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8857-49E0-804C-A27A-10DE1ED13B51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D145-B441-B441-A251-C5BA7A49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0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14:prism/>
      </p:transition>
    </mc:Choice>
    <mc:Fallback xmlns="">
      <p:transition xmlns:p14="http://schemas.microsoft.com/office/powerpoint/2010/main" spd="slow"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8857-49E0-804C-A27A-10DE1ED13B51}" type="datetimeFigureOut">
              <a:rPr lang="en-US" smtClean="0"/>
              <a:t>7/28/20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D145-B441-B441-A251-C5BA7A49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1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14:prism/>
      </p:transition>
    </mc:Choice>
    <mc:Fallback xmlns="">
      <p:transition xmlns:p14="http://schemas.microsoft.com/office/powerpoint/2010/main" spd="slow"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8857-49E0-804C-A27A-10DE1ED13B51}" type="datetimeFigureOut">
              <a:rPr lang="en-US" smtClean="0"/>
              <a:t>7/28/20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D145-B441-B441-A251-C5BA7A49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14:prism/>
      </p:transition>
    </mc:Choice>
    <mc:Fallback xmlns="">
      <p:transition xmlns:p14="http://schemas.microsoft.com/office/powerpoint/2010/main" spd="slow"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8857-49E0-804C-A27A-10DE1ED13B51}" type="datetimeFigureOut">
              <a:rPr lang="en-US" smtClean="0"/>
              <a:t>7/28/20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D145-B441-B441-A251-C5BA7A49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4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14:prism/>
      </p:transition>
    </mc:Choice>
    <mc:Fallback xmlns="">
      <p:transition xmlns:p14="http://schemas.microsoft.com/office/powerpoint/2010/main" spd="slow"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8857-49E0-804C-A27A-10DE1ED13B51}" type="datetimeFigureOut">
              <a:rPr lang="en-US" smtClean="0"/>
              <a:t>7/28/20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D145-B441-B441-A251-C5BA7A49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1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14:prism/>
      </p:transition>
    </mc:Choice>
    <mc:Fallback xmlns="">
      <p:transition xmlns:p14="http://schemas.microsoft.com/office/powerpoint/2010/main" spd="slow"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8857-49E0-804C-A27A-10DE1ED13B51}" type="datetimeFigureOut">
              <a:rPr lang="en-US" smtClean="0"/>
              <a:t>7/28/20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D145-B441-B441-A251-C5BA7A49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4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14:prism/>
      </p:transition>
    </mc:Choice>
    <mc:Fallback xmlns="">
      <p:transition xmlns:p14="http://schemas.microsoft.com/office/powerpoint/2010/main" spd="slow"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B8857-49E0-804C-A27A-10DE1ED13B51}" type="datetimeFigureOut">
              <a:rPr lang="en-US" smtClean="0"/>
              <a:t>7/28/20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AD145-B441-B441-A251-C5BA7A49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14:prism/>
      </p:transition>
    </mc:Choice>
    <mc:Fallback xmlns="">
      <p:transition xmlns:p14="http://schemas.microsoft.com/office/powerpoint/2010/main" spd="slow"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B8857-49E0-804C-A27A-10DE1ED13B51}" type="datetimeFigureOut">
              <a:rPr lang="en-US" smtClean="0"/>
              <a:t>7/28/20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AD145-B441-B441-A251-C5BA7A49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45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14:prism/>
      </p:transition>
    </mc:Choice>
    <mc:Fallback xmlns="">
      <p:transition xmlns:p14="http://schemas.microsoft.com/office/powerpoint/2010/main" spd="slow" advClick="0" advTm="15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hevron t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7374"/>
            <a:ext cx="9144000" cy="7572374"/>
          </a:xfrm>
          <a:prstGeom prst="rect">
            <a:avLst/>
          </a:prstGeom>
          <a:solidFill>
            <a:srgbClr val="84B84D"/>
          </a:solidFill>
          <a:ln>
            <a:solidFill>
              <a:schemeClr val="bg1"/>
            </a:solidFill>
          </a:ln>
        </p:spPr>
      </p:pic>
      <p:pic>
        <p:nvPicPr>
          <p:cNvPr id="47" name="Picture 46" descr="CC_Doodle Border 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2542" y="-1090583"/>
            <a:ext cx="7039402" cy="885776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311780" y="385456"/>
            <a:ext cx="9725655" cy="2398090"/>
            <a:chOff x="-75190" y="385456"/>
            <a:chExt cx="8566481" cy="2398090"/>
          </a:xfrm>
        </p:grpSpPr>
        <p:sp>
          <p:nvSpPr>
            <p:cNvPr id="6" name="Isosceles Triangle 5"/>
            <p:cNvSpPr/>
            <p:nvPr/>
          </p:nvSpPr>
          <p:spPr>
            <a:xfrm rot="10800000">
              <a:off x="3644975" y="1132546"/>
              <a:ext cx="1206500" cy="1651000"/>
            </a:xfrm>
            <a:prstGeom prst="triangle">
              <a:avLst/>
            </a:prstGeom>
            <a:solidFill>
              <a:srgbClr val="84B84D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Isosceles Triangle 7"/>
            <p:cNvSpPr/>
            <p:nvPr/>
          </p:nvSpPr>
          <p:spPr>
            <a:xfrm rot="11275351">
              <a:off x="2330450" y="1057276"/>
              <a:ext cx="1206500" cy="1651000"/>
            </a:xfrm>
            <a:prstGeom prst="triangle">
              <a:avLst/>
            </a:prstGeom>
            <a:solidFill>
              <a:srgbClr val="84B84D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 rot="11642783">
              <a:off x="1123950" y="783144"/>
              <a:ext cx="1206500" cy="1651000"/>
            </a:xfrm>
            <a:prstGeom prst="triangle">
              <a:avLst/>
            </a:prstGeom>
            <a:solidFill>
              <a:srgbClr val="84B84D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Isosceles Triangle 9"/>
            <p:cNvSpPr/>
            <p:nvPr/>
          </p:nvSpPr>
          <p:spPr>
            <a:xfrm rot="11966037">
              <a:off x="-75190" y="385456"/>
              <a:ext cx="1206500" cy="1651000"/>
            </a:xfrm>
            <a:prstGeom prst="triangle">
              <a:avLst/>
            </a:prstGeom>
            <a:solidFill>
              <a:srgbClr val="84B84D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 rot="10324649" flipH="1">
              <a:off x="4848225" y="1057277"/>
              <a:ext cx="1206500" cy="1651000"/>
            </a:xfrm>
            <a:prstGeom prst="triangle">
              <a:avLst/>
            </a:prstGeom>
            <a:solidFill>
              <a:srgbClr val="84B84D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Isosceles Triangle 13"/>
            <p:cNvSpPr/>
            <p:nvPr/>
          </p:nvSpPr>
          <p:spPr>
            <a:xfrm rot="9957217" flipH="1">
              <a:off x="6038849" y="783145"/>
              <a:ext cx="1206500" cy="1651000"/>
            </a:xfrm>
            <a:prstGeom prst="triangle">
              <a:avLst/>
            </a:prstGeom>
            <a:solidFill>
              <a:srgbClr val="84B84D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Isosceles Triangle 14"/>
            <p:cNvSpPr/>
            <p:nvPr/>
          </p:nvSpPr>
          <p:spPr>
            <a:xfrm rot="9633963" flipH="1">
              <a:off x="7284791" y="385456"/>
              <a:ext cx="1206500" cy="1651000"/>
            </a:xfrm>
            <a:prstGeom prst="triangle">
              <a:avLst/>
            </a:prstGeom>
            <a:solidFill>
              <a:srgbClr val="84B84D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 rot="827018">
            <a:off x="-63501" y="421126"/>
            <a:ext cx="1143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ppleberry"/>
                <a:cs typeface="appleberry"/>
              </a:rPr>
              <a:t>W</a:t>
            </a:r>
          </a:p>
        </p:txBody>
      </p:sp>
      <p:sp>
        <p:nvSpPr>
          <p:cNvPr id="18" name="TextBox 17"/>
          <p:cNvSpPr txBox="1"/>
          <p:nvPr/>
        </p:nvSpPr>
        <p:spPr>
          <a:xfrm rot="298483">
            <a:off x="1472596" y="834588"/>
            <a:ext cx="1143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ppleberry"/>
                <a:cs typeface="appleberry"/>
              </a:rPr>
              <a:t>E</a:t>
            </a:r>
          </a:p>
        </p:txBody>
      </p:sp>
      <p:sp>
        <p:nvSpPr>
          <p:cNvPr id="19" name="TextBox 18"/>
          <p:cNvSpPr txBox="1"/>
          <p:nvPr/>
        </p:nvSpPr>
        <p:spPr>
          <a:xfrm rot="298483">
            <a:off x="2865818" y="1059932"/>
            <a:ext cx="1143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ppleberry"/>
                <a:cs typeface="appleberry"/>
              </a:rPr>
              <a:t>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227290" y="1110651"/>
            <a:ext cx="1143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ppleberry"/>
                <a:cs typeface="appleberry"/>
              </a:rPr>
              <a:t>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88762" y="1018495"/>
            <a:ext cx="1143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ppleberry"/>
                <a:cs typeface="appleberry"/>
              </a:rPr>
              <a:t>O</a:t>
            </a:r>
          </a:p>
        </p:txBody>
      </p:sp>
      <p:sp>
        <p:nvSpPr>
          <p:cNvPr id="22" name="TextBox 21"/>
          <p:cNvSpPr txBox="1"/>
          <p:nvPr/>
        </p:nvSpPr>
        <p:spPr>
          <a:xfrm rot="20970979">
            <a:off x="6936654" y="815399"/>
            <a:ext cx="868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ppleberry"/>
                <a:cs typeface="appleberry"/>
              </a:rPr>
              <a:t>M</a:t>
            </a:r>
          </a:p>
        </p:txBody>
      </p:sp>
      <p:sp>
        <p:nvSpPr>
          <p:cNvPr id="23" name="TextBox 22"/>
          <p:cNvSpPr txBox="1"/>
          <p:nvPr/>
        </p:nvSpPr>
        <p:spPr>
          <a:xfrm rot="20970979">
            <a:off x="8411546" y="453553"/>
            <a:ext cx="868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ppleberry"/>
                <a:cs typeface="appleberry"/>
              </a:rPr>
              <a:t>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24313" y="2886412"/>
            <a:ext cx="1095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appleberry"/>
                <a:cs typeface="appleberry"/>
              </a:rPr>
              <a:t>to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2049125" y="84137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891918" y="3920107"/>
            <a:ext cx="5360163" cy="1446550"/>
          </a:xfrm>
          <a:prstGeom prst="rect">
            <a:avLst/>
          </a:prstGeom>
          <a:solidFill>
            <a:schemeClr val="bg1"/>
          </a:solidFill>
          <a:ln w="57150" cmpd="sng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ppleberry"/>
                <a:cs typeface="appleberry"/>
              </a:rPr>
              <a:t>6</a:t>
            </a:r>
            <a:r>
              <a:rPr lang="en-US" sz="4400" baseline="30000" dirty="0">
                <a:latin typeface="appleberry"/>
                <a:cs typeface="appleberry"/>
              </a:rPr>
              <a:t>th</a:t>
            </a:r>
            <a:r>
              <a:rPr lang="en-US" sz="4400" dirty="0">
                <a:latin typeface="appleberry"/>
                <a:cs typeface="appleberry"/>
              </a:rPr>
              <a:t>, 7</a:t>
            </a:r>
            <a:r>
              <a:rPr lang="en-US" sz="4400" baseline="30000" dirty="0">
                <a:latin typeface="appleberry"/>
                <a:cs typeface="appleberry"/>
              </a:rPr>
              <a:t>th</a:t>
            </a:r>
            <a:r>
              <a:rPr lang="en-US" sz="4400" dirty="0">
                <a:latin typeface="appleberry"/>
                <a:cs typeface="appleberry"/>
              </a:rPr>
              <a:t>,and 8</a:t>
            </a:r>
            <a:r>
              <a:rPr lang="en-US" sz="4400" baseline="30000" dirty="0">
                <a:latin typeface="appleberry"/>
                <a:cs typeface="appleberry"/>
              </a:rPr>
              <a:t>th</a:t>
            </a:r>
            <a:r>
              <a:rPr lang="en-US" sz="4400" dirty="0">
                <a:latin typeface="appleberry"/>
                <a:cs typeface="appleberry"/>
              </a:rPr>
              <a:t> Grade ELA</a:t>
            </a:r>
          </a:p>
        </p:txBody>
      </p:sp>
    </p:spTree>
    <p:extLst>
      <p:ext uri="{BB962C8B-B14F-4D97-AF65-F5344CB8AC3E}">
        <p14:creationId xmlns:p14="http://schemas.microsoft.com/office/powerpoint/2010/main" val="3883120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5000">
        <p14:prism/>
      </p:transition>
    </mc:Choice>
    <mc:Fallback xmlns="">
      <p:transition xmlns:p14="http://schemas.microsoft.com/office/powerpoint/2010/main" spd="slow" advClick="0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hevron t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7374"/>
            <a:ext cx="9144000" cy="7572374"/>
          </a:xfrm>
          <a:prstGeom prst="rect">
            <a:avLst/>
          </a:prstGeom>
          <a:solidFill>
            <a:srgbClr val="84B84D"/>
          </a:solidFill>
          <a:ln>
            <a:solidFill>
              <a:schemeClr val="bg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967564" y="274638"/>
            <a:ext cx="7075325" cy="5851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C_Doodle Border 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88874" y="-543062"/>
            <a:ext cx="6362891" cy="7569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9067" y="604672"/>
            <a:ext cx="586586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ppleberry"/>
                <a:cs typeface="appleberry"/>
              </a:rPr>
              <a:t>Contact Information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63684" y="1069612"/>
            <a:ext cx="601327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ppleberry"/>
                <a:cs typeface="appleberry"/>
              </a:rPr>
              <a:t>Email: lhazelip@Paulding.k12.ga.us</a:t>
            </a:r>
          </a:p>
          <a:p>
            <a:endParaRPr lang="en-US" sz="3600" dirty="0">
              <a:latin typeface="appleberry"/>
              <a:cs typeface="appleberry"/>
            </a:endParaRPr>
          </a:p>
          <a:p>
            <a:r>
              <a:rPr lang="en-US" sz="3600" dirty="0">
                <a:latin typeface="appleberry"/>
                <a:cs typeface="appleberry"/>
              </a:rPr>
              <a:t>Phone: ( 770  ) 456   -  4188       ext.    </a:t>
            </a:r>
          </a:p>
          <a:p>
            <a:r>
              <a:rPr lang="en-US" sz="3600" dirty="0">
                <a:latin typeface="appleberry"/>
                <a:cs typeface="appleberry"/>
              </a:rPr>
              <a:t>6</a:t>
            </a:r>
            <a:r>
              <a:rPr lang="en-US" sz="3600" baseline="30000" dirty="0">
                <a:latin typeface="appleberry"/>
                <a:cs typeface="appleberry"/>
              </a:rPr>
              <a:t>th</a:t>
            </a:r>
            <a:r>
              <a:rPr lang="en-US" sz="3600" dirty="0">
                <a:latin typeface="appleberry"/>
                <a:cs typeface="appleberry"/>
              </a:rPr>
              <a:t> Remind Text to: 81010 Message: @h6810</a:t>
            </a:r>
          </a:p>
          <a:p>
            <a:r>
              <a:rPr lang="en-US" sz="3600" dirty="0">
                <a:latin typeface="appleberry"/>
                <a:cs typeface="appleberry"/>
              </a:rPr>
              <a:t>8</a:t>
            </a:r>
            <a:r>
              <a:rPr lang="en-US" sz="3600" baseline="30000" dirty="0">
                <a:latin typeface="appleberry"/>
                <a:cs typeface="appleberry"/>
              </a:rPr>
              <a:t>th</a:t>
            </a:r>
            <a:r>
              <a:rPr lang="en-US" sz="3600" dirty="0">
                <a:latin typeface="appleberry"/>
                <a:cs typeface="appleberry"/>
              </a:rPr>
              <a:t> Remind Text to:81010</a:t>
            </a:r>
          </a:p>
          <a:p>
            <a:r>
              <a:rPr lang="en-US" sz="3600" dirty="0">
                <a:latin typeface="appleberry"/>
                <a:cs typeface="appleberry"/>
              </a:rPr>
              <a:t>@h810</a:t>
            </a:r>
          </a:p>
        </p:txBody>
      </p:sp>
      <p:pic>
        <p:nvPicPr>
          <p:cNvPr id="9" name="Content Placeholder 8" descr="Spiral Dot Pencil_Green.pn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449" r="-1449"/>
          <a:stretch>
            <a:fillRect/>
          </a:stretch>
        </p:blipFill>
        <p:spPr>
          <a:xfrm rot="6161777">
            <a:off x="5565773" y="4446641"/>
            <a:ext cx="3354225" cy="1479368"/>
          </a:xfrm>
        </p:spPr>
      </p:pic>
    </p:spTree>
    <p:extLst>
      <p:ext uri="{BB962C8B-B14F-4D97-AF65-F5344CB8AC3E}">
        <p14:creationId xmlns:p14="http://schemas.microsoft.com/office/powerpoint/2010/main" val="172854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hevron t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7374"/>
            <a:ext cx="9144000" cy="7572374"/>
          </a:xfrm>
          <a:prstGeom prst="rect">
            <a:avLst/>
          </a:prstGeom>
          <a:solidFill>
            <a:srgbClr val="84B84D"/>
          </a:solidFill>
          <a:ln>
            <a:solidFill>
              <a:schemeClr val="bg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967564" y="274638"/>
            <a:ext cx="7075325" cy="5851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C_Doodle Border 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64696" y="-586154"/>
            <a:ext cx="6362891" cy="7569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1506" y="604672"/>
            <a:ext cx="610775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ppleberry"/>
                <a:cs typeface="appleberry"/>
              </a:rPr>
              <a:t>About Your Teacher</a:t>
            </a:r>
          </a:p>
        </p:txBody>
      </p:sp>
      <p:pic>
        <p:nvPicPr>
          <p:cNvPr id="12" name="Picture 11" descr="CC_Doodle Border 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2584">
            <a:off x="5037763" y="1459945"/>
            <a:ext cx="2591431" cy="35337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415911">
            <a:off x="5442557" y="2358225"/>
            <a:ext cx="18746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ppleberry"/>
                <a:cs typeface="appleberry"/>
              </a:rPr>
              <a:t>Insert picture of yourself</a:t>
            </a:r>
          </a:p>
        </p:txBody>
      </p:sp>
      <p:pic>
        <p:nvPicPr>
          <p:cNvPr id="15" name="Picture 14" descr="Apple bite polka dot green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010">
            <a:off x="-730503" y="3302058"/>
            <a:ext cx="2783354" cy="37111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149917-E826-49D2-8709-0A59049F31EE}"/>
              </a:ext>
            </a:extLst>
          </p:cNvPr>
          <p:cNvSpPr txBox="1"/>
          <p:nvPr/>
        </p:nvSpPr>
        <p:spPr>
          <a:xfrm>
            <a:off x="1187104" y="1374112"/>
            <a:ext cx="343696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About Me:</a:t>
            </a:r>
            <a:endParaRPr lang="en-US" dirty="0"/>
          </a:p>
          <a:p>
            <a:pPr fontAlgn="base"/>
            <a:r>
              <a:rPr lang="en-US" b="1" dirty="0"/>
              <a:t>This is my 3rd year teaching at Scoggins</a:t>
            </a:r>
          </a:p>
          <a:p>
            <a:pPr fontAlgn="base"/>
            <a:r>
              <a:rPr lang="en-US" b="1" dirty="0"/>
              <a:t>I have 7 and 13 year old daughters </a:t>
            </a:r>
          </a:p>
          <a:p>
            <a:pPr fontAlgn="base"/>
            <a:r>
              <a:rPr lang="en-US" b="1" dirty="0"/>
              <a:t>I love to have fun in my classroom!</a:t>
            </a:r>
          </a:p>
          <a:p>
            <a:pPr fontAlgn="base"/>
            <a:r>
              <a:rPr lang="en-US" b="1" dirty="0"/>
              <a:t>I enjoy being outside and camping</a:t>
            </a:r>
          </a:p>
          <a:p>
            <a:pPr fontAlgn="base"/>
            <a:endParaRPr lang="en-US" b="1" dirty="0"/>
          </a:p>
        </p:txBody>
      </p:sp>
      <p:pic>
        <p:nvPicPr>
          <p:cNvPr id="9" name="Picture 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08020719-5FA8-A44A-9044-D4520B99DF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00766">
            <a:off x="4684068" y="1421783"/>
            <a:ext cx="2804618" cy="373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4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CD9CB30-743A-4EF6-AFC3-7E26EB93B0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1028305"/>
              </p:ext>
            </p:extLst>
          </p:nvPr>
        </p:nvGraphicFramePr>
        <p:xfrm>
          <a:off x="457200" y="1600200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977599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1716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698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209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2319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41687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091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02941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971139"/>
                  </a:ext>
                </a:extLst>
              </a:tr>
            </a:tbl>
          </a:graphicData>
        </a:graphic>
      </p:graphicFrame>
      <p:pic>
        <p:nvPicPr>
          <p:cNvPr id="4" name="Picture 3" descr="chevron t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7374"/>
            <a:ext cx="9144000" cy="7572374"/>
          </a:xfrm>
          <a:prstGeom prst="rect">
            <a:avLst/>
          </a:prstGeom>
          <a:solidFill>
            <a:srgbClr val="84B84D"/>
          </a:solidFill>
          <a:ln>
            <a:solidFill>
              <a:schemeClr val="bg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967564" y="274638"/>
            <a:ext cx="7075325" cy="5851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C_Doodle Border 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92235" y="-603521"/>
            <a:ext cx="6362891" cy="7569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6319" y="604672"/>
            <a:ext cx="401136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ppleberry"/>
                <a:cs typeface="appleberry"/>
              </a:rPr>
              <a:t>Expectations</a:t>
            </a:r>
          </a:p>
        </p:txBody>
      </p:sp>
      <p:pic>
        <p:nvPicPr>
          <p:cNvPr id="8" name="Content Placeholder 8" descr="Spiral Dot Pencil_Green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449" r="-1449"/>
          <a:stretch>
            <a:fillRect/>
          </a:stretch>
        </p:blipFill>
        <p:spPr>
          <a:xfrm rot="15438223" flipH="1">
            <a:off x="98439" y="4319640"/>
            <a:ext cx="3354225" cy="1479368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74BEC4B-10FF-4890-BEEC-5F90522D2B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311752"/>
              </p:ext>
            </p:extLst>
          </p:nvPr>
        </p:nvGraphicFramePr>
        <p:xfrm>
          <a:off x="2566318" y="1397000"/>
          <a:ext cx="5053681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3681">
                  <a:extLst>
                    <a:ext uri="{9D8B030D-6E8A-4147-A177-3AD203B41FA5}">
                      <a16:colId xmlns:a16="http://schemas.microsoft.com/office/drawing/2014/main" val="38429331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6084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 Safe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441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 On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736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 Prepared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59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 Respectful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611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 On Task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332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Raise your hand to speak or get 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131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Water only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29864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58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hevron t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7374"/>
            <a:ext cx="9144000" cy="7572374"/>
          </a:xfrm>
          <a:prstGeom prst="rect">
            <a:avLst/>
          </a:prstGeom>
          <a:solidFill>
            <a:srgbClr val="84B84D"/>
          </a:solidFill>
          <a:ln>
            <a:solidFill>
              <a:schemeClr val="bg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967564" y="274638"/>
            <a:ext cx="7075325" cy="5851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C_Doodle Border 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88874" y="-583374"/>
            <a:ext cx="6362891" cy="7569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2137" y="604672"/>
            <a:ext cx="592634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ppleberry"/>
                <a:cs typeface="appleberry"/>
              </a:rPr>
              <a:t>Supplies You Will Need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2137" y="2317913"/>
            <a:ext cx="5523187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latin typeface="appleberry"/>
                <a:cs typeface="appleberry"/>
              </a:rPr>
              <a:t>Pencils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appleberry"/>
                <a:cs typeface="appleberry"/>
              </a:rPr>
              <a:t> Pens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appleberry"/>
                <a:cs typeface="appleberry"/>
              </a:rPr>
              <a:t> Colored Pencils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appleberry"/>
                <a:cs typeface="appleberry"/>
              </a:rPr>
              <a:t> Composition Book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appleberry"/>
                <a:cs typeface="appleberry"/>
              </a:rPr>
              <a:t> Binder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latin typeface="appleberry"/>
                <a:cs typeface="appleberry"/>
              </a:rPr>
              <a:t> Notebook paper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latin typeface="appleberry"/>
              <a:cs typeface="appleberry"/>
            </a:endParaRPr>
          </a:p>
        </p:txBody>
      </p:sp>
      <p:pic>
        <p:nvPicPr>
          <p:cNvPr id="9" name="Picture 8" descr="Apple bite polka dot green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990" flipH="1">
            <a:off x="6288375" y="3072105"/>
            <a:ext cx="2783354" cy="371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hevron t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7374"/>
            <a:ext cx="9144000" cy="7572374"/>
          </a:xfrm>
          <a:prstGeom prst="rect">
            <a:avLst/>
          </a:prstGeom>
          <a:solidFill>
            <a:srgbClr val="84B84D"/>
          </a:solidFill>
          <a:ln>
            <a:solidFill>
              <a:schemeClr val="bg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967564" y="274638"/>
            <a:ext cx="7075325" cy="5851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C_Doodle Border 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88874" y="-583374"/>
            <a:ext cx="6362891" cy="7569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52137" y="604672"/>
            <a:ext cx="5926340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ppleberry"/>
                <a:cs typeface="appleberry"/>
              </a:rPr>
              <a:t> How is my class structured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2137" y="2317913"/>
            <a:ext cx="552318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How is class structured?</a:t>
            </a:r>
            <a:endParaRPr lang="en-US" sz="2800" dirty="0"/>
          </a:p>
          <a:p>
            <a:br>
              <a:rPr lang="en-US" sz="2800" dirty="0"/>
            </a:br>
            <a:r>
              <a:rPr lang="en-US" b="1" dirty="0"/>
              <a:t>Everything for my class can be found on canvas. If you are absent, please check canvas for any work you may have missed!</a:t>
            </a:r>
            <a:endParaRPr lang="en-US" sz="2800" dirty="0"/>
          </a:p>
          <a:p>
            <a:br>
              <a:rPr lang="en-US" sz="2800" dirty="0"/>
            </a:br>
            <a:br>
              <a:rPr lang="en-US" sz="2800" dirty="0"/>
            </a:br>
            <a:endParaRPr lang="en-US" sz="2800" dirty="0">
              <a:latin typeface="appleberry"/>
              <a:cs typeface="appleberry"/>
            </a:endParaRPr>
          </a:p>
        </p:txBody>
      </p:sp>
      <p:pic>
        <p:nvPicPr>
          <p:cNvPr id="9" name="Picture 8" descr="Apple bite polka dot green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990" flipH="1">
            <a:off x="6288375" y="3072105"/>
            <a:ext cx="2783354" cy="371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4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622858B-2D3E-4F72-96F7-396850BFCA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1257004"/>
              </p:ext>
            </p:extLst>
          </p:nvPr>
        </p:nvGraphicFramePr>
        <p:xfrm>
          <a:off x="457200" y="1600200"/>
          <a:ext cx="8229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97061183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7378737"/>
                  </a:ext>
                </a:extLst>
              </a:tr>
            </a:tbl>
          </a:graphicData>
        </a:graphic>
      </p:graphicFrame>
      <p:pic>
        <p:nvPicPr>
          <p:cNvPr id="4" name="Picture 3" descr="chevron t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7374"/>
            <a:ext cx="9144000" cy="7572374"/>
          </a:xfrm>
          <a:prstGeom prst="rect">
            <a:avLst/>
          </a:prstGeom>
          <a:solidFill>
            <a:srgbClr val="84B84D"/>
          </a:solidFill>
          <a:ln>
            <a:solidFill>
              <a:schemeClr val="bg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967564" y="274638"/>
            <a:ext cx="7075325" cy="5851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C_Doodle Border 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88874" y="-583374"/>
            <a:ext cx="6362891" cy="7569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66319" y="604672"/>
            <a:ext cx="401136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ppleberry"/>
                <a:cs typeface="appleberry"/>
              </a:rPr>
              <a:t>Our Curriculum</a:t>
            </a:r>
          </a:p>
        </p:txBody>
      </p:sp>
      <p:pic>
        <p:nvPicPr>
          <p:cNvPr id="8" name="Content Placeholder 8" descr="Spiral Dot Pencil_Green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449" r="-1449"/>
          <a:stretch>
            <a:fillRect/>
          </a:stretch>
        </p:blipFill>
        <p:spPr>
          <a:xfrm rot="6161777">
            <a:off x="5565773" y="4446641"/>
            <a:ext cx="3354225" cy="1479368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5C019A1-4502-4049-8FEC-37411C1CC9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21997"/>
              </p:ext>
            </p:extLst>
          </p:nvPr>
        </p:nvGraphicFramePr>
        <p:xfrm>
          <a:off x="1524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220959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822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Literacy- Reading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2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6340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7871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4986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210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057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695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477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1BD1AFC-CFF8-4350-8EB0-75229A92E0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4472330"/>
              </p:ext>
            </p:extLst>
          </p:nvPr>
        </p:nvGraphicFramePr>
        <p:xfrm>
          <a:off x="457200" y="1600200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3437978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195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329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277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948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515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277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153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039631"/>
                  </a:ext>
                </a:extLst>
              </a:tr>
            </a:tbl>
          </a:graphicData>
        </a:graphic>
      </p:graphicFrame>
      <p:pic>
        <p:nvPicPr>
          <p:cNvPr id="4" name="Picture 3" descr="chevron t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7374"/>
            <a:ext cx="9144000" cy="7572374"/>
          </a:xfrm>
          <a:prstGeom prst="rect">
            <a:avLst/>
          </a:prstGeom>
          <a:solidFill>
            <a:srgbClr val="84B84D"/>
          </a:solidFill>
          <a:ln>
            <a:solidFill>
              <a:schemeClr val="bg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967564" y="274638"/>
            <a:ext cx="7075325" cy="5851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C_Doodle Border 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88874" y="-583374"/>
            <a:ext cx="6362891" cy="7569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2925" y="604672"/>
            <a:ext cx="568444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ppleberry"/>
                <a:cs typeface="appleberry"/>
              </a:rPr>
              <a:t>How We Will Learn</a:t>
            </a:r>
          </a:p>
        </p:txBody>
      </p:sp>
      <p:pic>
        <p:nvPicPr>
          <p:cNvPr id="8" name="Picture 7" descr="Apple bite polka dot green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010">
            <a:off x="79830" y="2945106"/>
            <a:ext cx="2783354" cy="3711139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15AFE36-2A0D-4A7E-B6F9-2FEDF27C28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96007"/>
              </p:ext>
            </p:extLst>
          </p:nvPr>
        </p:nvGraphicFramePr>
        <p:xfrm>
          <a:off x="1524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4766120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448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Active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932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Workshop model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887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550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9708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17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7502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904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851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1BD1AFC-CFF8-4350-8EB0-75229A92E0D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3437978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195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329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277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8948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515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277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9153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039631"/>
                  </a:ext>
                </a:extLst>
              </a:tr>
            </a:tbl>
          </a:graphicData>
        </a:graphic>
      </p:graphicFrame>
      <p:pic>
        <p:nvPicPr>
          <p:cNvPr id="4" name="Picture 3" descr="chevron te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7374"/>
            <a:ext cx="9144000" cy="7572374"/>
          </a:xfrm>
          <a:prstGeom prst="rect">
            <a:avLst/>
          </a:prstGeom>
          <a:solidFill>
            <a:srgbClr val="84B84D"/>
          </a:solidFill>
          <a:ln>
            <a:solidFill>
              <a:schemeClr val="bg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967564" y="274638"/>
            <a:ext cx="7075325" cy="5851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C_Doodle Border 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88874" y="-583374"/>
            <a:ext cx="6362891" cy="75699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52925" y="604672"/>
            <a:ext cx="568444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ppleberry"/>
                <a:cs typeface="appleberry"/>
              </a:rPr>
              <a:t>Remind</a:t>
            </a:r>
          </a:p>
        </p:txBody>
      </p:sp>
      <p:pic>
        <p:nvPicPr>
          <p:cNvPr id="8" name="Picture 7" descr="Apple bite polka dot green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010">
            <a:off x="79830" y="2945106"/>
            <a:ext cx="2783354" cy="3711139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15AFE36-2A0D-4A7E-B6F9-2FEDF27C28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186237"/>
              </p:ext>
            </p:extLst>
          </p:nvPr>
        </p:nvGraphicFramePr>
        <p:xfrm>
          <a:off x="1524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47661202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448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Grade Text the message @h810 to the number 81010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932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Grade Text the message @h6810 to 81010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887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3550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97085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817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7502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19043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819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2000">
        <p14:prism/>
      </p:transition>
    </mc:Choice>
    <mc:Fallback xmlns="">
      <p:transition xmlns:p14="http://schemas.microsoft.com/office/powerpoint/2010/main"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221</Words>
  <Application>Microsoft Macintosh PowerPoint</Application>
  <PresentationFormat>On-screen Show (4:3)</PresentationFormat>
  <Paragraphs>59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appleberry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Ward Bledsoe</dc:creator>
  <cp:lastModifiedBy>Lee Hazelip</cp:lastModifiedBy>
  <cp:revision>21</cp:revision>
  <cp:lastPrinted>2013-08-10T21:37:02Z</cp:lastPrinted>
  <dcterms:created xsi:type="dcterms:W3CDTF">2013-08-10T15:16:26Z</dcterms:created>
  <dcterms:modified xsi:type="dcterms:W3CDTF">2020-07-28T04:19:18Z</dcterms:modified>
</cp:coreProperties>
</file>